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349" r:id="rId5"/>
    <p:sldId id="352" r:id="rId6"/>
    <p:sldId id="351" r:id="rId7"/>
    <p:sldId id="350" r:id="rId8"/>
    <p:sldId id="346" r:id="rId9"/>
    <p:sldId id="347" r:id="rId10"/>
    <p:sldId id="348" r:id="rId11"/>
    <p:sldId id="354" r:id="rId12"/>
  </p:sldIdLst>
  <p:sldSz cx="12192000" cy="6858000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830" autoAdjust="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D2A4FD-BC21-4FD9-9467-697227B7A454}" type="datetimeFigureOut">
              <a:rPr lang="nb-NO" smtClean="0"/>
              <a:t>16.09.2020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D997F0-D4A2-4A76-9D84-947F4AB4D2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0113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B776A70-FB32-447C-AC5D-10B91DAABCD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AD7B432-E9F6-46AC-A9F0-1B2DF1466304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BA6D496-62AA-4B9D-B5F0-C0A03D4D2E8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818561-B2EC-43FA-ADD6-EE470A8AC6E2}" type="datetime1">
              <a:rPr lang="nb-NO"/>
              <a:pPr lvl="0"/>
              <a:t>16.09.2020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F781F6C-8C41-47B8-8785-0CEB70AC8E1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34AD7A0-8853-4B24-95B8-ABD091496B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2CAC21-860E-4231-8D4E-AAD793773886}" type="slidenum">
              <a:t>‹#›</a:t>
            </a:fld>
            <a:endParaRPr lang="nb-NO" dirty="0"/>
          </a:p>
        </p:txBody>
      </p:sp>
      <p:pic>
        <p:nvPicPr>
          <p:cNvPr id="7" name="Bilde 3">
            <a:extLst>
              <a:ext uri="{FF2B5EF4-FFF2-40B4-BE49-F238E27FC236}">
                <a16:creationId xmlns:a16="http://schemas.microsoft.com/office/drawing/2014/main" id="{87E277DD-3934-4EF5-A256-0D896F4E71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53479"/>
          <a:stretch>
            <a:fillRect/>
          </a:stretch>
        </p:blipFill>
        <p:spPr>
          <a:xfrm>
            <a:off x="10626132" y="212652"/>
            <a:ext cx="1165375" cy="69532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03537579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7B39D78-6CE1-4B93-9D84-A3D4C65B21A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E5BFC7A-1848-4B9B-8DB5-88C7CD3EC6C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4BAB835-8277-43ED-970D-822E6E782BA4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19B0986-0ADC-4EFE-8A02-63AEC8CF852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A91F56-5E02-4224-BF81-97DECD99F6F8}" type="datetime1">
              <a:rPr lang="nb-NO"/>
              <a:pPr lvl="0"/>
              <a:t>16.09.2020</a:t>
            </a:fld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13860DD-E419-45D6-8699-C7D76E147FF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4B75636-F6AE-4E53-98D8-DB595B5D3D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DABD3E-6FB1-4185-AB83-7FD7C6B8F414}" type="slidenum">
              <a:t>‹#›</a:t>
            </a:fld>
            <a:endParaRPr lang="nb-NO" dirty="0"/>
          </a:p>
        </p:txBody>
      </p:sp>
      <p:pic>
        <p:nvPicPr>
          <p:cNvPr id="8" name="Bilde 3">
            <a:extLst>
              <a:ext uri="{FF2B5EF4-FFF2-40B4-BE49-F238E27FC236}">
                <a16:creationId xmlns:a16="http://schemas.microsoft.com/office/drawing/2014/main" id="{0F7E5C72-246B-488A-B3B0-3FEF70925F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53479"/>
          <a:stretch>
            <a:fillRect/>
          </a:stretch>
        </p:blipFill>
        <p:spPr>
          <a:xfrm>
            <a:off x="10626132" y="212652"/>
            <a:ext cx="1165375" cy="69532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136000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4565E24-D7BD-469B-B0DC-647280C996C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51543092-696E-4319-ACAB-83D86CD42DED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56551B6-4F97-4FC1-9730-4570158E30E4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FCF6A8A-031E-4D54-9A56-DD900D885F8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78E9860-94C7-4EC3-A4B9-39EE57431231}" type="datetime1">
              <a:rPr lang="nb-NO"/>
              <a:pPr lvl="0"/>
              <a:t>16.09.2020</a:t>
            </a:fld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CFB1754-061A-48ED-B905-BA1779A6591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DBB16A0-6BD7-426A-8D1D-E9D1F3C14F6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B4D359-6696-419D-B9B3-BB1C57CC5778}" type="slidenum">
              <a:t>‹#›</a:t>
            </a:fld>
            <a:endParaRPr lang="nb-NO" dirty="0"/>
          </a:p>
        </p:txBody>
      </p:sp>
      <p:pic>
        <p:nvPicPr>
          <p:cNvPr id="8" name="Bilde 3">
            <a:extLst>
              <a:ext uri="{FF2B5EF4-FFF2-40B4-BE49-F238E27FC236}">
                <a16:creationId xmlns:a16="http://schemas.microsoft.com/office/drawing/2014/main" id="{D32B49A2-E4E2-40F5-B57B-9D4FA3D34B8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53479"/>
          <a:stretch>
            <a:fillRect/>
          </a:stretch>
        </p:blipFill>
        <p:spPr>
          <a:xfrm>
            <a:off x="10626132" y="212652"/>
            <a:ext cx="1165375" cy="69532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3904566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DAE1FE8-A028-482A-848B-B34BBFEE4AD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AA3A3AB1-67E4-4F7C-A992-C909DF530840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45B2DEB-C59D-4DFF-BF50-EFEB7B21B31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8E0DE0-DF67-4182-B610-3AD192C5EF85}" type="datetime1">
              <a:rPr lang="nb-NO"/>
              <a:pPr lvl="0"/>
              <a:t>16.09.2020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FFF7582-4F43-48F4-B8FF-9EC2E7E8FC8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1DEABCA-00B7-4BC6-B77C-45BED71D2E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2ED501-0CF2-49CF-951D-8B1AA8E3F4AC}" type="slidenum">
              <a:t>‹#›</a:t>
            </a:fld>
            <a:endParaRPr lang="nb-NO" dirty="0"/>
          </a:p>
        </p:txBody>
      </p:sp>
      <p:pic>
        <p:nvPicPr>
          <p:cNvPr id="7" name="Bilde 3">
            <a:extLst>
              <a:ext uri="{FF2B5EF4-FFF2-40B4-BE49-F238E27FC236}">
                <a16:creationId xmlns:a16="http://schemas.microsoft.com/office/drawing/2014/main" id="{2596A722-1003-4FCA-8A4D-480CD7D9C4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53479"/>
          <a:stretch>
            <a:fillRect/>
          </a:stretch>
        </p:blipFill>
        <p:spPr>
          <a:xfrm>
            <a:off x="10626132" y="212652"/>
            <a:ext cx="1165375" cy="69532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879657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F2373B68-485C-4E9C-8818-CEAA545C2F72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226A4BA-A208-4999-838C-5FA969BA5669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C7E23BA-0192-43C5-82FD-B2238DBB93B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C701DB2-5F04-4D4A-8F7F-116AEA07A671}" type="datetime1">
              <a:rPr lang="nb-NO"/>
              <a:pPr lvl="0"/>
              <a:t>16.09.2020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CF18DE1-6693-4876-8816-0DB715F73B2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024CED2-B5C4-4EA0-BFD8-4392364A48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430835F-3543-4A67-99F3-4BA3FCC78DAF}" type="slidenum">
              <a:t>‹#›</a:t>
            </a:fld>
            <a:endParaRPr lang="nb-NO" dirty="0"/>
          </a:p>
        </p:txBody>
      </p:sp>
      <p:pic>
        <p:nvPicPr>
          <p:cNvPr id="7" name="Bilde 3">
            <a:extLst>
              <a:ext uri="{FF2B5EF4-FFF2-40B4-BE49-F238E27FC236}">
                <a16:creationId xmlns:a16="http://schemas.microsoft.com/office/drawing/2014/main" id="{B463142F-27EC-4DD7-994F-04E2F24968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53479"/>
          <a:stretch>
            <a:fillRect/>
          </a:stretch>
        </p:blipFill>
        <p:spPr>
          <a:xfrm>
            <a:off x="10626132" y="212652"/>
            <a:ext cx="1165375" cy="69532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958939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B8A87CE-C61A-4F32-B1A0-1DF4AA0C93B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1D8BBC7-8B15-4D75-9D8A-C3D365D8A351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03F1186-348E-4C91-A297-7453EB4AB66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F27DBB0-8AF2-49F8-94B1-CD67A4C95F53}" type="datetime1">
              <a:rPr lang="nb-NO"/>
              <a:pPr lvl="0"/>
              <a:t>16.09.2020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7E15DE8-5154-4F2D-9A21-AFFEA0E3CD9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783F054-9E01-4B26-BDB8-7C5CDA2084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560A93-AB19-4757-8003-BF3F36899495}" type="slidenum">
              <a:t>‹#›</a:t>
            </a:fld>
            <a:endParaRPr lang="nb-NO" dirty="0"/>
          </a:p>
        </p:txBody>
      </p:sp>
      <p:pic>
        <p:nvPicPr>
          <p:cNvPr id="7" name="Bilde 3">
            <a:extLst>
              <a:ext uri="{FF2B5EF4-FFF2-40B4-BE49-F238E27FC236}">
                <a16:creationId xmlns:a16="http://schemas.microsoft.com/office/drawing/2014/main" id="{3FFC6FBE-A72B-4DC5-B822-5255E223BF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53479"/>
          <a:stretch>
            <a:fillRect/>
          </a:stretch>
        </p:blipFill>
        <p:spPr>
          <a:xfrm>
            <a:off x="10626132" y="212652"/>
            <a:ext cx="1165375" cy="69532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91605183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25CB5BB-9B84-44F9-8216-0A1F370A22C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D46E7E9-4BD7-4291-8901-80D3D676F8A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A0C3DE4-B758-47CF-B18E-468BE71059A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D5F13F-B5C8-417E-A244-40FBAF8A2096}" type="datetime1">
              <a:rPr lang="nb-NO"/>
              <a:pPr lvl="0"/>
              <a:t>16.09.2020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70C52FB-78AF-4DF8-995A-834CA3908E1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3597284-FFF2-4D1C-8006-9E779EA917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29E5E31-608B-4670-B6A6-A8B75514CD8D}" type="slidenum">
              <a:t>‹#›</a:t>
            </a:fld>
            <a:endParaRPr lang="nb-NO" dirty="0"/>
          </a:p>
        </p:txBody>
      </p:sp>
      <p:pic>
        <p:nvPicPr>
          <p:cNvPr id="7" name="Bilde 3">
            <a:extLst>
              <a:ext uri="{FF2B5EF4-FFF2-40B4-BE49-F238E27FC236}">
                <a16:creationId xmlns:a16="http://schemas.microsoft.com/office/drawing/2014/main" id="{005C281A-44DB-4AA8-8DF7-4A29E4299D5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53479"/>
          <a:stretch>
            <a:fillRect/>
          </a:stretch>
        </p:blipFill>
        <p:spPr>
          <a:xfrm>
            <a:off x="10626132" y="212652"/>
            <a:ext cx="1165375" cy="69532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882121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4B8719-D8F3-4359-8A04-3412F96A4E3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5C93660-59B9-4ACC-BF7B-4F7AFC6C92D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CB355A8-65C5-4033-B782-3AAC5B07513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55C9833-2318-4DAE-BCA3-AC1ED72F884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09A6216-82A7-41D1-8E46-05FF01AA95E6}" type="datetime1">
              <a:rPr lang="nb-NO"/>
              <a:pPr lvl="0"/>
              <a:t>16.09.2020</a:t>
            </a:fld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8868DDF-49D2-430B-AB12-4AF9D282FC8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DA834CD-95F2-49D7-8FFC-CACA70DF0E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BDD370-39C5-4148-84E5-DC11E1944A5D}" type="slidenum">
              <a:t>‹#›</a:t>
            </a:fld>
            <a:endParaRPr lang="nb-NO" dirty="0"/>
          </a:p>
        </p:txBody>
      </p:sp>
      <p:pic>
        <p:nvPicPr>
          <p:cNvPr id="8" name="Bilde 3">
            <a:extLst>
              <a:ext uri="{FF2B5EF4-FFF2-40B4-BE49-F238E27FC236}">
                <a16:creationId xmlns:a16="http://schemas.microsoft.com/office/drawing/2014/main" id="{ED5BE997-AE50-4A1B-A5C6-4E609EA95B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53479"/>
          <a:stretch>
            <a:fillRect/>
          </a:stretch>
        </p:blipFill>
        <p:spPr>
          <a:xfrm>
            <a:off x="10626132" y="212652"/>
            <a:ext cx="1165375" cy="69532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981284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B5F3BBB-7CA3-4F92-A562-D3C1B82EEA6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3EF89BE-0355-4538-99EA-E35F4E5862F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D79CA93-36B0-4210-858D-10EEFF8938B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F7ED5C15-6B5C-44D4-916A-92D379A07713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302DF9B1-088B-46D9-844A-4D267AE63F5A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203DA2A6-FF16-4880-BD09-CDC305A8C8B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2A6FE9-6009-4F5E-9F58-D8D4D18C2E53}" type="datetime1">
              <a:rPr lang="nb-NO"/>
              <a:pPr lvl="0"/>
              <a:t>16.09.2020</a:t>
            </a:fld>
            <a:endParaRPr lang="nb-NO" dirty="0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B956A423-FB77-4881-B330-BF1CB5EDEAC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AF4DCC4-DA4A-4457-B51B-AE2AF8F863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14E8FD-26C8-485C-87E4-AF56956303E9}" type="slidenum">
              <a:t>‹#›</a:t>
            </a:fld>
            <a:endParaRPr lang="nb-NO" dirty="0"/>
          </a:p>
        </p:txBody>
      </p:sp>
      <p:pic>
        <p:nvPicPr>
          <p:cNvPr id="10" name="Bilde 3">
            <a:extLst>
              <a:ext uri="{FF2B5EF4-FFF2-40B4-BE49-F238E27FC236}">
                <a16:creationId xmlns:a16="http://schemas.microsoft.com/office/drawing/2014/main" id="{36685872-A2B9-486A-8050-9B75CE990E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53479"/>
          <a:stretch>
            <a:fillRect/>
          </a:stretch>
        </p:blipFill>
        <p:spPr>
          <a:xfrm>
            <a:off x="10626132" y="212652"/>
            <a:ext cx="1165375" cy="69532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41320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E6AF027-7295-4EE3-9204-0C5A0BFC99E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52F8C0A4-CAE8-404A-BB46-1B85876B935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895BD0-0C7F-4D3D-B80B-D301EEE8D5C3}" type="datetime1">
              <a:rPr lang="nb-NO"/>
              <a:pPr lvl="0"/>
              <a:t>16.09.2020</a:t>
            </a:fld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4C71CCA-60B0-4B59-98CB-CCD7701E4D3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E041FF2-37B6-425C-9757-5FB883A90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21681FB-67D0-4CB3-9EE8-18CCFE81A9C5}" type="slidenum">
              <a:t>‹#›</a:t>
            </a:fld>
            <a:endParaRPr lang="nb-NO" dirty="0"/>
          </a:p>
        </p:txBody>
      </p:sp>
      <p:pic>
        <p:nvPicPr>
          <p:cNvPr id="6" name="Bilde 3">
            <a:extLst>
              <a:ext uri="{FF2B5EF4-FFF2-40B4-BE49-F238E27FC236}">
                <a16:creationId xmlns:a16="http://schemas.microsoft.com/office/drawing/2014/main" id="{E90FCC53-FF02-4BF3-8D44-320CC73621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53479"/>
          <a:stretch>
            <a:fillRect/>
          </a:stretch>
        </p:blipFill>
        <p:spPr>
          <a:xfrm>
            <a:off x="10626132" y="212652"/>
            <a:ext cx="1165375" cy="69532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40609730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512390B-384F-4712-8839-3FE2B979152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055B0C8-1D1A-42ED-8180-9131EEFFDB38}" type="datetime1">
              <a:rPr lang="nb-NO"/>
              <a:pPr lvl="0"/>
              <a:t>16.09.2020</a:t>
            </a:fld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E3957865-7FDF-42D7-92B6-A2D7AFB5B28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A7E7486E-C83B-4405-ACAC-89F30CE576D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1A26E6-339B-4A6A-85F3-143AB26B5E2D}" type="slidenum">
              <a:t>‹#›</a:t>
            </a:fld>
            <a:endParaRPr lang="nb-NO" dirty="0"/>
          </a:p>
        </p:txBody>
      </p:sp>
      <p:pic>
        <p:nvPicPr>
          <p:cNvPr id="5" name="Bilde 3">
            <a:extLst>
              <a:ext uri="{FF2B5EF4-FFF2-40B4-BE49-F238E27FC236}">
                <a16:creationId xmlns:a16="http://schemas.microsoft.com/office/drawing/2014/main" id="{35F26B02-0CB5-4885-8353-6A2D503AB7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53479"/>
          <a:stretch>
            <a:fillRect/>
          </a:stretch>
        </p:blipFill>
        <p:spPr>
          <a:xfrm>
            <a:off x="10626132" y="212652"/>
            <a:ext cx="1165375" cy="69532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98454861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omt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512390B-384F-4712-8839-3FE2B979152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55B0C8-1D1A-42ED-8180-9131EEFFDB38}" type="datetime1">
              <a:rPr lang="nb-NO" smtClean="0"/>
              <a:pPr/>
              <a:t>16.09.2020</a:t>
            </a:fld>
            <a:endParaRPr lang="nb-NO" dirty="0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45C1CC4F-F6F6-4D9A-8289-66E971E1FA2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4007050"/>
            <a:ext cx="10515600" cy="1325559"/>
          </a:xfrm>
        </p:spPr>
        <p:txBody>
          <a:bodyPr>
            <a:normAutofit/>
          </a:bodyPr>
          <a:lstStyle>
            <a:lvl1pPr>
              <a:defRPr sz="5400" b="1">
                <a:solidFill>
                  <a:schemeClr val="bg1"/>
                </a:solidFill>
                <a:latin typeface="Arial Rounded MT Bold" panose="020F0704030504030204" pitchFamily="34" charset="0"/>
              </a:defRPr>
            </a:lvl1pPr>
          </a:lstStyle>
          <a:p>
            <a:pPr lvl="0"/>
            <a:r>
              <a:rPr lang="nb-NO" dirty="0"/>
              <a:t>Klikk for å redigere tittelstil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D53AB1C-B014-485F-8D9A-A0956CB894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471" y="439720"/>
            <a:ext cx="4926493" cy="3905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36611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CDB80-25FA-4881-A175-553408ACC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2D244A-9427-4107-BAAB-956A2BB1E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26268B5-B254-4BE6-96B0-202BCD1A97B4}" type="datetime1">
              <a:rPr lang="nb-NO" smtClean="0"/>
              <a:pPr lvl="0"/>
              <a:t>16.09.2020</a:t>
            </a:fld>
            <a:endParaRPr lang="nb-NO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E0605E-7B9E-43E4-B0A9-A2A2DA979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nb-NO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FB5C37-89F0-41AA-9074-74CD43331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D1BCBF1-7A78-4272-B459-61E432B27556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84837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939C397F-C188-4D06-9FED-A8115AFC5E0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A3A9F90-ECC7-49EA-80EB-1C95F9D37A3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DE90733-3ADC-4242-ACFC-AECB79E3BF5F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826268B5-B254-4BE6-96B0-202BCD1A97B4}" type="datetime1">
              <a:rPr lang="nb-NO"/>
              <a:pPr lvl="0"/>
              <a:t>16.09.2020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4B0EB0C-6067-45C0-96F6-094CBA5F872B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0D973DF-1B62-4DAF-A6B7-1786F8CA40E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2D1BCBF1-7A78-4272-B459-61E432B27556}" type="slidenum"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nb-NO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nb-NO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b-NO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b-NO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b-NO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b-NO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Remyra_I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Remyra_I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Remyra_I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Remyra_I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Remyra_I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Remyra_I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Remyra_I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Remyra_I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1" name="Rectangle 90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2730D59A-715C-4B08-9A4C-682027207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nb-NO" sz="4000" dirty="0">
                <a:solidFill>
                  <a:srgbClr val="FFFFFF"/>
                </a:solidFill>
              </a:rPr>
              <a:t>              </a:t>
            </a:r>
            <a:r>
              <a:rPr lang="nb-NO" sz="4000" b="1" dirty="0">
                <a:solidFill>
                  <a:srgbClr val="FFFFFF"/>
                </a:solidFill>
              </a:rPr>
              <a:t>REMYRA/SHK  </a:t>
            </a:r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039BA85F-1F3F-4222-A156-A4C84373A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9032" y="2542752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b-NO" sz="4000" b="1" dirty="0"/>
              <a:t>              Samarbeid for framtiden  </a:t>
            </a:r>
          </a:p>
          <a:p>
            <a:pPr marL="0" indent="0">
              <a:buNone/>
            </a:pPr>
            <a:r>
              <a:rPr lang="nb-NO" sz="3300" dirty="0"/>
              <a:t>          </a:t>
            </a:r>
          </a:p>
          <a:p>
            <a:pPr marL="0" indent="0">
              <a:buNone/>
            </a:pPr>
            <a:endParaRPr lang="nb-NO" sz="2500" dirty="0"/>
          </a:p>
          <a:p>
            <a:pPr marL="0" indent="0">
              <a:buNone/>
            </a:pPr>
            <a:r>
              <a:rPr lang="nb-NO" sz="2500" dirty="0"/>
              <a:t>          </a:t>
            </a:r>
          </a:p>
        </p:txBody>
      </p:sp>
      <p:pic>
        <p:nvPicPr>
          <p:cNvPr id="5" name="Bilde 3">
            <a:extLst>
              <a:ext uri="{FF2B5EF4-FFF2-40B4-BE49-F238E27FC236}">
                <a16:creationId xmlns:a16="http://schemas.microsoft.com/office/drawing/2014/main" id="{2713AA16-B1B9-4267-8CD5-CAA22E5A869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53479"/>
          <a:stretch>
            <a:fillRect/>
          </a:stretch>
        </p:blipFill>
        <p:spPr>
          <a:xfrm>
            <a:off x="10626132" y="212652"/>
            <a:ext cx="1165375" cy="69532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2E860AEB-694E-4D6B-A65F-7BA03381AE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/>
        </p:blipFill>
        <p:spPr bwMode="auto">
          <a:xfrm>
            <a:off x="128605" y="122512"/>
            <a:ext cx="1022954" cy="104383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4391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1" name="Rectangle 90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2730D59A-715C-4B08-9A4C-682027207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nb-NO" sz="4000" dirty="0">
                <a:solidFill>
                  <a:srgbClr val="FFFFFF"/>
                </a:solidFill>
              </a:rPr>
              <a:t>              </a:t>
            </a:r>
            <a:r>
              <a:rPr lang="nb-NO" sz="4000" b="1" dirty="0">
                <a:solidFill>
                  <a:srgbClr val="FFFFFF"/>
                </a:solidFill>
              </a:rPr>
              <a:t>REMYRA/SHK  </a:t>
            </a:r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039BA85F-1F3F-4222-A156-A4C84373A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9032" y="2542752"/>
            <a:ext cx="9708995" cy="3567173"/>
          </a:xfrm>
        </p:spPr>
        <p:txBody>
          <a:bodyPr anchor="ctr">
            <a:normAutofit fontScale="85000" lnSpcReduction="20000"/>
          </a:bodyPr>
          <a:lstStyle/>
          <a:p>
            <a:pPr marL="0" indent="0">
              <a:buNone/>
            </a:pPr>
            <a:r>
              <a:rPr lang="nb-NO" sz="4000" b="1" dirty="0"/>
              <a:t>SHK stifter år 2000</a:t>
            </a:r>
          </a:p>
          <a:p>
            <a:pPr marL="0" indent="0">
              <a:buNone/>
            </a:pPr>
            <a:r>
              <a:rPr lang="nb-NO" sz="4000" b="1" dirty="0"/>
              <a:t>70 spillere 20/21 </a:t>
            </a:r>
          </a:p>
          <a:p>
            <a:pPr marL="0" indent="0">
              <a:buNone/>
            </a:pPr>
            <a:r>
              <a:rPr lang="nb-NO" sz="4000" b="1" dirty="0"/>
              <a:t>Dame og herre i 3 divisjon </a:t>
            </a:r>
          </a:p>
          <a:p>
            <a:pPr marL="0" indent="0">
              <a:buNone/>
            </a:pPr>
            <a:r>
              <a:rPr lang="nb-NO" sz="4000" b="1" dirty="0"/>
              <a:t>Jente/guttelag fra 15 år og neste år fra 13 år </a:t>
            </a:r>
          </a:p>
          <a:p>
            <a:pPr marL="0" indent="0">
              <a:buNone/>
            </a:pPr>
            <a:r>
              <a:rPr lang="nb-NO" sz="4000" b="1" dirty="0"/>
              <a:t>Samarbeider med klubber i dalføret på ulike nivå.  </a:t>
            </a:r>
          </a:p>
          <a:p>
            <a:pPr marL="0" indent="0">
              <a:buNone/>
            </a:pPr>
            <a:r>
              <a:rPr lang="nb-NO" sz="3300" dirty="0"/>
              <a:t>          </a:t>
            </a:r>
          </a:p>
          <a:p>
            <a:pPr marL="0" indent="0">
              <a:buNone/>
            </a:pPr>
            <a:endParaRPr lang="nb-NO" sz="2500" dirty="0"/>
          </a:p>
          <a:p>
            <a:pPr marL="0" indent="0">
              <a:buNone/>
            </a:pPr>
            <a:r>
              <a:rPr lang="nb-NO" sz="2500" dirty="0"/>
              <a:t>          </a:t>
            </a:r>
          </a:p>
        </p:txBody>
      </p:sp>
      <p:pic>
        <p:nvPicPr>
          <p:cNvPr id="5" name="Bilde 3">
            <a:extLst>
              <a:ext uri="{FF2B5EF4-FFF2-40B4-BE49-F238E27FC236}">
                <a16:creationId xmlns:a16="http://schemas.microsoft.com/office/drawing/2014/main" id="{2713AA16-B1B9-4267-8CD5-CAA22E5A869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53479"/>
          <a:stretch>
            <a:fillRect/>
          </a:stretch>
        </p:blipFill>
        <p:spPr>
          <a:xfrm>
            <a:off x="10626132" y="212652"/>
            <a:ext cx="1165375" cy="69532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2E860AEB-694E-4D6B-A65F-7BA03381AE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/>
        </p:blipFill>
        <p:spPr bwMode="auto">
          <a:xfrm>
            <a:off x="128605" y="122512"/>
            <a:ext cx="1022954" cy="104383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0925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1" name="Rectangle 90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2730D59A-715C-4B08-9A4C-682027207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nb-NO" sz="4000" dirty="0">
                <a:solidFill>
                  <a:srgbClr val="FFFFFF"/>
                </a:solidFill>
              </a:rPr>
              <a:t>              </a:t>
            </a:r>
            <a:r>
              <a:rPr lang="nb-NO" sz="4000" b="1" dirty="0">
                <a:solidFill>
                  <a:srgbClr val="FFFFFF"/>
                </a:solidFill>
              </a:rPr>
              <a:t>REMYRA/SHK  </a:t>
            </a:r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039BA85F-1F3F-4222-A156-A4C84373A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9032" y="2542752"/>
            <a:ext cx="9708995" cy="3567173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r>
              <a:rPr lang="nb-NO" sz="4000" b="1" dirty="0"/>
              <a:t>             </a:t>
            </a:r>
            <a:r>
              <a:rPr lang="nb-NO" sz="4000" b="1" dirty="0" err="1"/>
              <a:t>Remyra</a:t>
            </a:r>
            <a:r>
              <a:rPr lang="nb-NO" sz="4000" b="1" dirty="0"/>
              <a:t> og SHK inngått 5 </a:t>
            </a:r>
            <a:r>
              <a:rPr lang="nb-NO" sz="4000" b="1" dirty="0" err="1"/>
              <a:t>årig</a:t>
            </a:r>
            <a:r>
              <a:rPr lang="nb-NO" sz="4000" b="1" dirty="0"/>
              <a:t> samarbeidsavtale for sammen å sikre et godt tilbud til de som ønsker å spille håndball. </a:t>
            </a:r>
          </a:p>
          <a:p>
            <a:pPr marL="0" indent="0">
              <a:buNone/>
            </a:pPr>
            <a:r>
              <a:rPr lang="nb-NO" sz="4000" b="1" dirty="0"/>
              <a:t>Avtalen er en videreutvikling  av tidligere samarbeidsavtale </a:t>
            </a:r>
          </a:p>
          <a:p>
            <a:pPr marL="0" indent="0">
              <a:buNone/>
            </a:pPr>
            <a:r>
              <a:rPr lang="nb-NO" sz="3300" dirty="0"/>
              <a:t>          </a:t>
            </a:r>
          </a:p>
          <a:p>
            <a:pPr marL="0" indent="0">
              <a:buNone/>
            </a:pPr>
            <a:endParaRPr lang="nb-NO" sz="2500" dirty="0"/>
          </a:p>
          <a:p>
            <a:pPr marL="0" indent="0">
              <a:buNone/>
            </a:pPr>
            <a:r>
              <a:rPr lang="nb-NO" sz="2500" dirty="0"/>
              <a:t>          </a:t>
            </a:r>
          </a:p>
        </p:txBody>
      </p:sp>
      <p:pic>
        <p:nvPicPr>
          <p:cNvPr id="5" name="Bilde 3">
            <a:extLst>
              <a:ext uri="{FF2B5EF4-FFF2-40B4-BE49-F238E27FC236}">
                <a16:creationId xmlns:a16="http://schemas.microsoft.com/office/drawing/2014/main" id="{2713AA16-B1B9-4267-8CD5-CAA22E5A869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53479"/>
          <a:stretch>
            <a:fillRect/>
          </a:stretch>
        </p:blipFill>
        <p:spPr>
          <a:xfrm>
            <a:off x="10626132" y="212652"/>
            <a:ext cx="1165375" cy="69532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2E860AEB-694E-4D6B-A65F-7BA03381AE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/>
        </p:blipFill>
        <p:spPr bwMode="auto">
          <a:xfrm>
            <a:off x="128605" y="122512"/>
            <a:ext cx="1022954" cy="104383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5966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1" name="Rectangle 90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2730D59A-715C-4B08-9A4C-682027207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nb-NO" sz="4000" dirty="0">
                <a:solidFill>
                  <a:srgbClr val="FFFFFF"/>
                </a:solidFill>
              </a:rPr>
              <a:t>              </a:t>
            </a:r>
            <a:r>
              <a:rPr lang="nb-NO" sz="4000" b="1" dirty="0">
                <a:solidFill>
                  <a:srgbClr val="FFFFFF"/>
                </a:solidFill>
              </a:rPr>
              <a:t>REMYRA/SHK  </a:t>
            </a:r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039BA85F-1F3F-4222-A156-A4C84373A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9032" y="2542752"/>
            <a:ext cx="9708995" cy="3567173"/>
          </a:xfrm>
        </p:spPr>
        <p:txBody>
          <a:bodyPr anchor="ctr">
            <a:normAutofit fontScale="25000" lnSpcReduction="20000"/>
          </a:bodyPr>
          <a:lstStyle/>
          <a:p>
            <a:pPr marL="0" indent="0">
              <a:buNone/>
            </a:pPr>
            <a:r>
              <a:rPr lang="nb-NO" sz="11200" b="1" dirty="0"/>
              <a:t>Målsetninger for samarbeidet : </a:t>
            </a:r>
          </a:p>
          <a:p>
            <a:pPr marL="0" indent="0">
              <a:buNone/>
            </a:pPr>
            <a:r>
              <a:rPr lang="nb-NO" sz="11200" b="1" dirty="0"/>
              <a:t>Sikre forutsigbarhet for spillere fra 9 år til voksen alder</a:t>
            </a:r>
          </a:p>
          <a:p>
            <a:pPr marL="0" indent="0">
              <a:buNone/>
            </a:pPr>
            <a:r>
              <a:rPr lang="nb-NO" sz="11200" b="1" dirty="0"/>
              <a:t>Sikre god utvikling </a:t>
            </a:r>
          </a:p>
          <a:p>
            <a:pPr marL="0" indent="0">
              <a:buNone/>
            </a:pPr>
            <a:r>
              <a:rPr lang="nb-NO" sz="11200" b="1" dirty="0"/>
              <a:t>Sikre god bredde hvor det er plass til alle uansett ferdigheter og ambisjoner</a:t>
            </a:r>
          </a:p>
          <a:p>
            <a:pPr marL="0" indent="0">
              <a:buNone/>
            </a:pPr>
            <a:r>
              <a:rPr lang="nb-NO" sz="11200" b="1" dirty="0"/>
              <a:t>Spilleren alltid i fokus </a:t>
            </a:r>
          </a:p>
          <a:p>
            <a:pPr marL="0" indent="0">
              <a:buNone/>
            </a:pPr>
            <a:r>
              <a:rPr lang="nb-NO" sz="11200" b="1" dirty="0"/>
              <a:t> </a:t>
            </a:r>
          </a:p>
          <a:p>
            <a:pPr marL="0" indent="0">
              <a:buNone/>
            </a:pPr>
            <a:r>
              <a:rPr lang="nb-NO" sz="11200" b="1" dirty="0"/>
              <a:t>                               </a:t>
            </a:r>
          </a:p>
          <a:p>
            <a:pPr marL="0" indent="0">
              <a:buNone/>
            </a:pPr>
            <a:r>
              <a:rPr lang="nb-NO" sz="3300" dirty="0"/>
              <a:t>          </a:t>
            </a:r>
          </a:p>
          <a:p>
            <a:pPr marL="0" indent="0">
              <a:buNone/>
            </a:pPr>
            <a:endParaRPr lang="nb-NO" sz="2500" dirty="0"/>
          </a:p>
          <a:p>
            <a:pPr marL="0" indent="0">
              <a:buNone/>
            </a:pPr>
            <a:r>
              <a:rPr lang="nb-NO" sz="2500" dirty="0"/>
              <a:t>          </a:t>
            </a:r>
          </a:p>
        </p:txBody>
      </p:sp>
      <p:pic>
        <p:nvPicPr>
          <p:cNvPr id="5" name="Bilde 3">
            <a:extLst>
              <a:ext uri="{FF2B5EF4-FFF2-40B4-BE49-F238E27FC236}">
                <a16:creationId xmlns:a16="http://schemas.microsoft.com/office/drawing/2014/main" id="{2713AA16-B1B9-4267-8CD5-CAA22E5A869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53479"/>
          <a:stretch>
            <a:fillRect/>
          </a:stretch>
        </p:blipFill>
        <p:spPr>
          <a:xfrm>
            <a:off x="10626132" y="212652"/>
            <a:ext cx="1165375" cy="69532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2E860AEB-694E-4D6B-A65F-7BA03381AE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/>
        </p:blipFill>
        <p:spPr bwMode="auto">
          <a:xfrm>
            <a:off x="128605" y="122512"/>
            <a:ext cx="1022954" cy="104383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9285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1" name="Rectangle 90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2730D59A-715C-4B08-9A4C-682027207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nb-NO" sz="4000" dirty="0">
                <a:solidFill>
                  <a:srgbClr val="FFFFFF"/>
                </a:solidFill>
              </a:rPr>
              <a:t>              </a:t>
            </a:r>
            <a:r>
              <a:rPr lang="nb-NO" sz="4000" b="1" dirty="0">
                <a:solidFill>
                  <a:srgbClr val="FFFFFF"/>
                </a:solidFill>
              </a:rPr>
              <a:t>REMYRA/SHK  </a:t>
            </a:r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039BA85F-1F3F-4222-A156-A4C84373A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84" y="2378076"/>
            <a:ext cx="9708995" cy="3567173"/>
          </a:xfrm>
        </p:spPr>
        <p:txBody>
          <a:bodyPr anchor="ctr">
            <a:normAutofit fontScale="25000" lnSpcReduction="20000"/>
          </a:bodyPr>
          <a:lstStyle/>
          <a:p>
            <a:pPr marL="0" indent="0">
              <a:buNone/>
            </a:pPr>
            <a:r>
              <a:rPr lang="nb-NO" sz="600" b="1" dirty="0"/>
              <a:t>                                               </a:t>
            </a:r>
          </a:p>
          <a:p>
            <a:pPr marL="0" indent="0">
              <a:buNone/>
            </a:pPr>
            <a:endParaRPr lang="nb-NO" sz="600" b="1" dirty="0"/>
          </a:p>
          <a:p>
            <a:pPr marL="0" indent="0">
              <a:buNone/>
            </a:pPr>
            <a:r>
              <a:rPr lang="nb-NO" sz="3800" b="1" dirty="0"/>
              <a:t>     </a:t>
            </a:r>
            <a:r>
              <a:rPr lang="nb-NO" sz="9600" b="1" dirty="0"/>
              <a:t>-   8-12 år  i </a:t>
            </a:r>
            <a:r>
              <a:rPr lang="nb-NO" sz="9600" b="1" dirty="0" err="1"/>
              <a:t>Remyra</a:t>
            </a:r>
            <a:r>
              <a:rPr lang="nb-NO" sz="9600" b="1" dirty="0"/>
              <a:t> . </a:t>
            </a:r>
          </a:p>
          <a:p>
            <a:pPr marL="0" indent="0">
              <a:buNone/>
            </a:pPr>
            <a:r>
              <a:rPr lang="nb-NO" sz="9600" b="1" dirty="0"/>
              <a:t>   -  13 år. SHK  videreføring av spillerne som hele lag eller i samarbeid med     andre lag </a:t>
            </a:r>
          </a:p>
          <a:p>
            <a:pPr marL="0" indent="0">
              <a:buNone/>
            </a:pPr>
            <a:r>
              <a:rPr lang="nb-NO" sz="9600" b="1" dirty="0"/>
              <a:t>   - Trenersamarbeid fra 10 år . </a:t>
            </a:r>
          </a:p>
          <a:p>
            <a:pPr marL="0" indent="0">
              <a:buNone/>
            </a:pPr>
            <a:r>
              <a:rPr lang="nb-NO" sz="9600" b="1" dirty="0"/>
              <a:t>      </a:t>
            </a:r>
            <a:r>
              <a:rPr lang="nb-NO" sz="8000" b="1" dirty="0"/>
              <a:t>Trenere fra SHK inn på enkelttreninger/SHK spillere over 15 år inn på treninger </a:t>
            </a:r>
          </a:p>
          <a:p>
            <a:pPr marL="0" indent="0">
              <a:buNone/>
            </a:pPr>
            <a:r>
              <a:rPr lang="nb-NO" sz="9600" b="1" dirty="0"/>
              <a:t>   - Trenersamlinger med SHK trenere </a:t>
            </a:r>
          </a:p>
          <a:p>
            <a:pPr marL="0" indent="0">
              <a:buNone/>
            </a:pPr>
            <a:r>
              <a:rPr lang="nb-NO" sz="9600" b="1" dirty="0"/>
              <a:t>   - Samlinger 12 åringer  med andre lag i dalføret. </a:t>
            </a:r>
          </a:p>
          <a:p>
            <a:pPr marL="0" indent="0">
              <a:buNone/>
            </a:pPr>
            <a:r>
              <a:rPr lang="nb-NO" sz="9600" b="1" dirty="0"/>
              <a:t>   - Sportslig samarbeid </a:t>
            </a:r>
          </a:p>
          <a:p>
            <a:pPr marL="0" indent="0">
              <a:buNone/>
            </a:pPr>
            <a:r>
              <a:rPr lang="nb-NO" sz="3800" b="1" dirty="0"/>
              <a:t> </a:t>
            </a:r>
            <a:r>
              <a:rPr lang="nb-NO" sz="3800" dirty="0"/>
              <a:t>                  </a:t>
            </a:r>
          </a:p>
          <a:p>
            <a:pPr marL="0" indent="0">
              <a:buNone/>
            </a:pPr>
            <a:endParaRPr lang="nb-NO" sz="2500" dirty="0"/>
          </a:p>
          <a:p>
            <a:pPr marL="0" indent="0">
              <a:buNone/>
            </a:pPr>
            <a:r>
              <a:rPr lang="nb-NO" sz="2500" dirty="0"/>
              <a:t>          </a:t>
            </a:r>
          </a:p>
        </p:txBody>
      </p:sp>
      <p:pic>
        <p:nvPicPr>
          <p:cNvPr id="5" name="Bilde 3">
            <a:extLst>
              <a:ext uri="{FF2B5EF4-FFF2-40B4-BE49-F238E27FC236}">
                <a16:creationId xmlns:a16="http://schemas.microsoft.com/office/drawing/2014/main" id="{2713AA16-B1B9-4267-8CD5-CAA22E5A869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53479"/>
          <a:stretch>
            <a:fillRect/>
          </a:stretch>
        </p:blipFill>
        <p:spPr>
          <a:xfrm>
            <a:off x="10626132" y="212652"/>
            <a:ext cx="1165375" cy="69532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2E860AEB-694E-4D6B-A65F-7BA03381AE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/>
        </p:blipFill>
        <p:spPr bwMode="auto">
          <a:xfrm>
            <a:off x="128605" y="122512"/>
            <a:ext cx="1022954" cy="104383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6071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1" name="Rectangle 90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2730D59A-715C-4B08-9A4C-682027207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nb-NO" sz="4000" dirty="0">
                <a:solidFill>
                  <a:srgbClr val="FFFFFF"/>
                </a:solidFill>
              </a:rPr>
              <a:t>              </a:t>
            </a:r>
            <a:r>
              <a:rPr lang="nb-NO" sz="4000" b="1" dirty="0">
                <a:solidFill>
                  <a:srgbClr val="FFFFFF"/>
                </a:solidFill>
              </a:rPr>
              <a:t>REMYRA/SHK  </a:t>
            </a:r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039BA85F-1F3F-4222-A156-A4C84373A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9032" y="2542752"/>
            <a:ext cx="9708995" cy="3567173"/>
          </a:xfrm>
        </p:spPr>
        <p:txBody>
          <a:bodyPr anchor="ctr">
            <a:normAutofit fontScale="62500" lnSpcReduction="20000"/>
          </a:bodyPr>
          <a:lstStyle/>
          <a:p>
            <a:pPr marL="0" indent="0">
              <a:buNone/>
            </a:pPr>
            <a:r>
              <a:rPr lang="nb-NO" sz="600" b="1" dirty="0"/>
              <a:t>                                               </a:t>
            </a:r>
          </a:p>
          <a:p>
            <a:pPr marL="0" indent="0">
              <a:buNone/>
            </a:pPr>
            <a:endParaRPr lang="nb-NO" sz="600" b="1" dirty="0"/>
          </a:p>
          <a:p>
            <a:pPr marL="0" indent="0">
              <a:buNone/>
            </a:pPr>
            <a:r>
              <a:rPr lang="nb-NO" sz="3300" dirty="0"/>
              <a:t>          </a:t>
            </a:r>
          </a:p>
          <a:p>
            <a:pPr marL="0" indent="0">
              <a:buNone/>
            </a:pPr>
            <a:r>
              <a:rPr lang="nb-NO" sz="4000" b="1" dirty="0"/>
              <a:t>Dommere : Begges ansvar å rekruttere til begge klubber.        </a:t>
            </a:r>
            <a:endParaRPr lang="nb-NO" sz="4000" dirty="0"/>
          </a:p>
          <a:p>
            <a:pPr marL="0" indent="0">
              <a:buNone/>
            </a:pPr>
            <a:r>
              <a:rPr lang="nb-NO" sz="4000" dirty="0"/>
              <a:t>            </a:t>
            </a:r>
            <a:r>
              <a:rPr lang="nb-NO" sz="4000" b="1" dirty="0"/>
              <a:t>Spille for SHK og dømme for </a:t>
            </a:r>
            <a:r>
              <a:rPr lang="nb-NO" sz="4000" b="1" dirty="0" err="1"/>
              <a:t>Remyra</a:t>
            </a:r>
            <a:r>
              <a:rPr lang="nb-NO" sz="4000" b="1" dirty="0"/>
              <a:t> . </a:t>
            </a:r>
          </a:p>
          <a:p>
            <a:pPr marL="0" indent="0">
              <a:buNone/>
            </a:pPr>
            <a:endParaRPr lang="nb-NO" sz="4000" dirty="0"/>
          </a:p>
          <a:p>
            <a:pPr marL="0" indent="0">
              <a:buNone/>
            </a:pPr>
            <a:endParaRPr lang="nb-NO" sz="3300" dirty="0"/>
          </a:p>
          <a:p>
            <a:pPr marL="0" indent="0">
              <a:buNone/>
            </a:pPr>
            <a:r>
              <a:rPr lang="nb-NO" sz="3200" dirty="0"/>
              <a:t>  </a:t>
            </a:r>
          </a:p>
          <a:p>
            <a:pPr marL="0" indent="0">
              <a:buNone/>
            </a:pPr>
            <a:r>
              <a:rPr lang="nb-NO" sz="2500" dirty="0"/>
              <a:t>                  </a:t>
            </a:r>
          </a:p>
          <a:p>
            <a:pPr marL="0" indent="0">
              <a:buNone/>
            </a:pPr>
            <a:endParaRPr lang="nb-NO" sz="2500" dirty="0"/>
          </a:p>
          <a:p>
            <a:pPr marL="0" indent="0">
              <a:buNone/>
            </a:pPr>
            <a:r>
              <a:rPr lang="nb-NO" sz="2500" dirty="0"/>
              <a:t>          </a:t>
            </a:r>
          </a:p>
        </p:txBody>
      </p:sp>
      <p:pic>
        <p:nvPicPr>
          <p:cNvPr id="5" name="Bilde 3">
            <a:extLst>
              <a:ext uri="{FF2B5EF4-FFF2-40B4-BE49-F238E27FC236}">
                <a16:creationId xmlns:a16="http://schemas.microsoft.com/office/drawing/2014/main" id="{2713AA16-B1B9-4267-8CD5-CAA22E5A869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53479"/>
          <a:stretch>
            <a:fillRect/>
          </a:stretch>
        </p:blipFill>
        <p:spPr>
          <a:xfrm>
            <a:off x="10626132" y="212652"/>
            <a:ext cx="1165375" cy="69532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2E860AEB-694E-4D6B-A65F-7BA03381AE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/>
        </p:blipFill>
        <p:spPr bwMode="auto">
          <a:xfrm>
            <a:off x="128605" y="122512"/>
            <a:ext cx="1022954" cy="104383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7616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6" name="Rectangle 105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2730D59A-715C-4B08-9A4C-682027207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nb-NO" sz="4000" dirty="0">
                <a:solidFill>
                  <a:srgbClr val="FFFFFF"/>
                </a:solidFill>
              </a:rPr>
              <a:t>              </a:t>
            </a:r>
            <a:r>
              <a:rPr lang="nb-NO" sz="4000" b="1" dirty="0">
                <a:solidFill>
                  <a:srgbClr val="FFFFFF"/>
                </a:solidFill>
              </a:rPr>
              <a:t>REMYRA/SHK  </a:t>
            </a:r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039BA85F-1F3F-4222-A156-A4C84373A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b-NO" sz="2400" b="1" dirty="0"/>
              <a:t> </a:t>
            </a:r>
            <a:r>
              <a:rPr lang="nb-NO" sz="2400" b="1" dirty="0" err="1"/>
              <a:t>Remyra</a:t>
            </a:r>
            <a:r>
              <a:rPr lang="nb-NO" sz="2400" b="1" dirty="0"/>
              <a:t> og SHK jobber langsiktig og med avtalen mener vi å kunne lykkes å beholde flere ungdommer i håndballen.  </a:t>
            </a:r>
          </a:p>
          <a:p>
            <a:pPr marL="0" indent="0">
              <a:buNone/>
            </a:pPr>
            <a:r>
              <a:rPr lang="nb-NO" sz="2400" b="1" dirty="0"/>
              <a:t>Trygge og gode rammer sammen med artige og utviklende treninger som gir framgang gjør at flere fortsetter lenger .          </a:t>
            </a:r>
          </a:p>
          <a:p>
            <a:pPr marL="0" indent="0">
              <a:buNone/>
            </a:pPr>
            <a:r>
              <a:rPr lang="nb-NO" sz="2400" dirty="0"/>
              <a:t>          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/>
              <a:t>          </a:t>
            </a:r>
          </a:p>
        </p:txBody>
      </p:sp>
      <p:pic>
        <p:nvPicPr>
          <p:cNvPr id="5" name="Bilde 3">
            <a:extLst>
              <a:ext uri="{FF2B5EF4-FFF2-40B4-BE49-F238E27FC236}">
                <a16:creationId xmlns:a16="http://schemas.microsoft.com/office/drawing/2014/main" id="{2713AA16-B1B9-4267-8CD5-CAA22E5A869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53479"/>
          <a:stretch>
            <a:fillRect/>
          </a:stretch>
        </p:blipFill>
        <p:spPr>
          <a:xfrm>
            <a:off x="10626132" y="212652"/>
            <a:ext cx="1165375" cy="69532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2E860AEB-694E-4D6B-A65F-7BA03381AE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/>
        </p:blipFill>
        <p:spPr bwMode="auto">
          <a:xfrm>
            <a:off x="128605" y="122512"/>
            <a:ext cx="1022954" cy="104383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9038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1" name="Rectangle 90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2730D59A-715C-4B08-9A4C-682027207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nb-NO" sz="4000" dirty="0">
                <a:solidFill>
                  <a:srgbClr val="FFFFFF"/>
                </a:solidFill>
              </a:rPr>
              <a:t>              </a:t>
            </a:r>
            <a:r>
              <a:rPr lang="nb-NO" sz="4000" b="1" dirty="0">
                <a:solidFill>
                  <a:srgbClr val="FFFFFF"/>
                </a:solidFill>
              </a:rPr>
              <a:t>REMYRA/SHK  </a:t>
            </a:r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039BA85F-1F3F-4222-A156-A4C84373A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9032" y="2542752"/>
            <a:ext cx="9708995" cy="3567173"/>
          </a:xfrm>
        </p:spPr>
        <p:txBody>
          <a:bodyPr anchor="ctr">
            <a:normAutofit fontScale="40000" lnSpcReduction="20000"/>
          </a:bodyPr>
          <a:lstStyle/>
          <a:p>
            <a:pPr marL="0" indent="0">
              <a:buNone/>
            </a:pPr>
            <a:r>
              <a:rPr lang="nb-NO" sz="600" b="1" dirty="0"/>
              <a:t>                                               </a:t>
            </a:r>
          </a:p>
          <a:p>
            <a:pPr marL="0" indent="0">
              <a:buNone/>
            </a:pPr>
            <a:endParaRPr lang="nb-NO" sz="600" b="1" dirty="0"/>
          </a:p>
          <a:p>
            <a:pPr marL="0" indent="0">
              <a:buNone/>
            </a:pPr>
            <a:r>
              <a:rPr lang="nb-NO" sz="4600" b="1"/>
              <a:t>                                        </a:t>
            </a:r>
            <a:r>
              <a:rPr lang="nb-NO" sz="9300" b="1" dirty="0"/>
              <a:t>Flest mulig lengst mulig </a:t>
            </a:r>
          </a:p>
          <a:p>
            <a:pPr marL="0" indent="0">
              <a:buNone/>
            </a:pPr>
            <a:endParaRPr lang="nb-NO" sz="4600" b="1" dirty="0"/>
          </a:p>
          <a:p>
            <a:pPr marL="0" indent="0">
              <a:buNone/>
            </a:pPr>
            <a:r>
              <a:rPr lang="nb-NO" sz="4600" b="1" dirty="0"/>
              <a:t>                                 </a:t>
            </a:r>
          </a:p>
          <a:p>
            <a:pPr marL="0" indent="0">
              <a:buNone/>
            </a:pPr>
            <a:r>
              <a:rPr lang="nb-NO" sz="4600" b="1" dirty="0"/>
              <a:t>                                                   TAKK FOR OPPMERKSOMHETEN </a:t>
            </a:r>
          </a:p>
          <a:p>
            <a:pPr marL="0" indent="0">
              <a:buNone/>
            </a:pPr>
            <a:r>
              <a:rPr lang="nb-NO" sz="4600" b="1" dirty="0"/>
              <a:t>  </a:t>
            </a:r>
          </a:p>
          <a:p>
            <a:pPr marL="0" indent="0">
              <a:buNone/>
            </a:pPr>
            <a:r>
              <a:rPr lang="nb-NO" sz="3300" dirty="0"/>
              <a:t>                                                       </a:t>
            </a:r>
          </a:p>
          <a:p>
            <a:pPr marL="0" indent="0">
              <a:buNone/>
            </a:pPr>
            <a:r>
              <a:rPr lang="nb-NO" sz="3200" dirty="0"/>
              <a:t>  </a:t>
            </a:r>
          </a:p>
          <a:p>
            <a:pPr marL="0" indent="0">
              <a:buNone/>
            </a:pPr>
            <a:r>
              <a:rPr lang="nb-NO" sz="2500" dirty="0"/>
              <a:t>                  </a:t>
            </a:r>
          </a:p>
          <a:p>
            <a:pPr marL="0" indent="0">
              <a:buNone/>
            </a:pPr>
            <a:endParaRPr lang="nb-NO" sz="2500" dirty="0"/>
          </a:p>
          <a:p>
            <a:pPr marL="0" indent="0">
              <a:buNone/>
            </a:pPr>
            <a:r>
              <a:rPr lang="nb-NO" sz="2500" dirty="0"/>
              <a:t>          </a:t>
            </a:r>
          </a:p>
        </p:txBody>
      </p:sp>
      <p:pic>
        <p:nvPicPr>
          <p:cNvPr id="5" name="Bilde 3">
            <a:extLst>
              <a:ext uri="{FF2B5EF4-FFF2-40B4-BE49-F238E27FC236}">
                <a16:creationId xmlns:a16="http://schemas.microsoft.com/office/drawing/2014/main" id="{2713AA16-B1B9-4267-8CD5-CAA22E5A869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53479"/>
          <a:stretch>
            <a:fillRect/>
          </a:stretch>
        </p:blipFill>
        <p:spPr>
          <a:xfrm>
            <a:off x="10626132" y="212652"/>
            <a:ext cx="1165375" cy="69532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2E860AEB-694E-4D6B-A65F-7BA03381AE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/>
        </p:blipFill>
        <p:spPr bwMode="auto">
          <a:xfrm>
            <a:off x="128605" y="122512"/>
            <a:ext cx="1022954" cy="104383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5782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757AD89D0841429F5831BBC6267AC1" ma:contentTypeVersion="11" ma:contentTypeDescription="Create a new document." ma:contentTypeScope="" ma:versionID="bd6fc5059fdba5f8ed7c5cd2865e7b01">
  <xsd:schema xmlns:xsd="http://www.w3.org/2001/XMLSchema" xmlns:xs="http://www.w3.org/2001/XMLSchema" xmlns:p="http://schemas.microsoft.com/office/2006/metadata/properties" xmlns:ns3="53f6e7f0-9e34-4545-9b50-e54ccadfb78a" xmlns:ns4="78e0c6f3-9112-4e2d-9710-8a99a0c0b95c" targetNamespace="http://schemas.microsoft.com/office/2006/metadata/properties" ma:root="true" ma:fieldsID="ecd8d7ed297f5971fd8a8b0bf8e048b1" ns3:_="" ns4:_="">
    <xsd:import namespace="53f6e7f0-9e34-4545-9b50-e54ccadfb78a"/>
    <xsd:import namespace="78e0c6f3-9112-4e2d-9710-8a99a0c0b95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f6e7f0-9e34-4545-9b50-e54ccadfb7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e0c6f3-9112-4e2d-9710-8a99a0c0b95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DDC2483-E9FD-4B83-BD62-BF8E7065D7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3f6e7f0-9e34-4545-9b50-e54ccadfb78a"/>
    <ds:schemaRef ds:uri="78e0c6f3-9112-4e2d-9710-8a99a0c0b9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7601E08-FEA8-4A37-A91B-7548BC5222D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6E8296-F031-4D71-B53F-F463BA1BED6F}">
  <ds:schemaRefs>
    <ds:schemaRef ds:uri="http://www.w3.org/XML/1998/namespace"/>
    <ds:schemaRef ds:uri="http://purl.org/dc/dcmitype/"/>
    <ds:schemaRef ds:uri="http://purl.org/dc/terms/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78e0c6f3-9112-4e2d-9710-8a99a0c0b95c"/>
    <ds:schemaRef ds:uri="53f6e7f0-9e34-4545-9b50-e54ccadfb78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298</Words>
  <Application>Microsoft Office PowerPoint</Application>
  <PresentationFormat>Widescreen</PresentationFormat>
  <Paragraphs>75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3" baseType="lpstr">
      <vt:lpstr>Arial</vt:lpstr>
      <vt:lpstr>Arial Rounded MT Bold</vt:lpstr>
      <vt:lpstr>Calibri</vt:lpstr>
      <vt:lpstr>Calibri Light</vt:lpstr>
      <vt:lpstr>Office tema</vt:lpstr>
      <vt:lpstr>              REMYRA/SHK  </vt:lpstr>
      <vt:lpstr>              REMYRA/SHK  </vt:lpstr>
      <vt:lpstr>              REMYRA/SHK  </vt:lpstr>
      <vt:lpstr>              REMYRA/SHK  </vt:lpstr>
      <vt:lpstr>              REMYRA/SHK  </vt:lpstr>
      <vt:lpstr>              REMYRA/SHK  </vt:lpstr>
      <vt:lpstr>              REMYRA/SHK  </vt:lpstr>
      <vt:lpstr>              REMYRA/SHK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REMYRA/SHK  </dc:title>
  <dc:creator>Arve Veglo</dc:creator>
  <cp:lastModifiedBy>Arve Veglo</cp:lastModifiedBy>
  <cp:revision>4</cp:revision>
  <dcterms:created xsi:type="dcterms:W3CDTF">2020-09-08T19:52:23Z</dcterms:created>
  <dcterms:modified xsi:type="dcterms:W3CDTF">2020-09-16T10:37:24Z</dcterms:modified>
</cp:coreProperties>
</file>